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71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501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184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825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17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58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805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宽屏</PresentationFormat>
  <Paragraphs>0</Paragraphs>
  <Slides>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0</vt:i4>
      </vt:variant>
    </vt:vector>
  </HeadingPairs>
  <TitlesOfParts>
    <vt:vector size="5" baseType="lpstr">
      <vt:lpstr>宋体</vt:lpstr>
      <vt:lpstr>Arial</vt:lpstr>
      <vt:lpstr>Calibri</vt:lpstr>
      <vt:lpstr>Calibri Light</vt:lpstr>
      <vt:lpstr>Office 主题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</cp:coreProperties>
</file>